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media/image20.jpg" ContentType="image/png"/>
  <Override PartName="/ppt/media/image33.jpg" ContentType="image/png"/>
  <Override PartName="/ppt/media/image35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6" r:id="rId1"/>
  </p:sldMasterIdLst>
  <p:notesMasterIdLst>
    <p:notesMasterId r:id="rId23"/>
  </p:notesMasterIdLst>
  <p:handoutMasterIdLst>
    <p:handoutMasterId r:id="rId24"/>
  </p:handoutMasterIdLst>
  <p:sldIdLst>
    <p:sldId id="682" r:id="rId2"/>
    <p:sldId id="517" r:id="rId3"/>
    <p:sldId id="689" r:id="rId4"/>
    <p:sldId id="685" r:id="rId5"/>
    <p:sldId id="701" r:id="rId6"/>
    <p:sldId id="686" r:id="rId7"/>
    <p:sldId id="690" r:id="rId8"/>
    <p:sldId id="687" r:id="rId9"/>
    <p:sldId id="688" r:id="rId10"/>
    <p:sldId id="691" r:id="rId11"/>
    <p:sldId id="683" r:id="rId12"/>
    <p:sldId id="684" r:id="rId13"/>
    <p:sldId id="692" r:id="rId14"/>
    <p:sldId id="693" r:id="rId15"/>
    <p:sldId id="694" r:id="rId16"/>
    <p:sldId id="695" r:id="rId17"/>
    <p:sldId id="696" r:id="rId18"/>
    <p:sldId id="697" r:id="rId19"/>
    <p:sldId id="699" r:id="rId20"/>
    <p:sldId id="700" r:id="rId21"/>
    <p:sldId id="698" r:id="rId22"/>
  </p:sldIdLst>
  <p:sldSz cx="9144000" cy="6858000" type="screen4x3"/>
  <p:notesSz cx="7086600" cy="93726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52">
          <p15:clr>
            <a:srgbClr val="A4A3A4"/>
          </p15:clr>
        </p15:guide>
        <p15:guide id="2" pos="2232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242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0" autoAdjust="0"/>
    <p:restoredTop sz="96727" autoAdjust="0"/>
  </p:normalViewPr>
  <p:slideViewPr>
    <p:cSldViewPr snapToObjects="1">
      <p:cViewPr varScale="1">
        <p:scale>
          <a:sx n="82" d="100"/>
          <a:sy n="82" d="100"/>
        </p:scale>
        <p:origin x="1411" y="5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napToObjects="1" showGuides="1">
      <p:cViewPr>
        <p:scale>
          <a:sx n="85" d="100"/>
          <a:sy n="85" d="100"/>
        </p:scale>
        <p:origin x="3828" y="66"/>
      </p:cViewPr>
      <p:guideLst>
        <p:guide orient="horz" pos="2952"/>
        <p:guide pos="2232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0860" cy="468630"/>
          </a:xfrm>
          <a:prstGeom prst="rect">
            <a:avLst/>
          </a:prstGeom>
        </p:spPr>
        <p:txBody>
          <a:bodyPr vert="horz" lIns="93054" tIns="46527" rIns="93054" bIns="46527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14100" y="0"/>
            <a:ext cx="3070860" cy="468630"/>
          </a:xfrm>
          <a:prstGeom prst="rect">
            <a:avLst/>
          </a:prstGeom>
        </p:spPr>
        <p:txBody>
          <a:bodyPr vert="horz" lIns="93054" tIns="46527" rIns="93054" bIns="46527" rtlCol="0"/>
          <a:lstStyle>
            <a:lvl1pPr algn="r">
              <a:defRPr sz="1200"/>
            </a:lvl1pPr>
          </a:lstStyle>
          <a:p>
            <a:fld id="{5B53B9A8-03DE-A449-8606-C98272BA366A}" type="datetimeFigureOut">
              <a:rPr lang="en-US" smtClean="0"/>
              <a:pPr/>
              <a:t>6/30/2022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902343"/>
            <a:ext cx="3070860" cy="468630"/>
          </a:xfrm>
          <a:prstGeom prst="rect">
            <a:avLst/>
          </a:prstGeom>
        </p:spPr>
        <p:txBody>
          <a:bodyPr vert="horz" lIns="93054" tIns="46527" rIns="93054" bIns="46527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14100" y="8902343"/>
            <a:ext cx="3070860" cy="468630"/>
          </a:xfrm>
          <a:prstGeom prst="rect">
            <a:avLst/>
          </a:prstGeom>
        </p:spPr>
        <p:txBody>
          <a:bodyPr vert="horz" lIns="93054" tIns="46527" rIns="93054" bIns="46527" rtlCol="0" anchor="b"/>
          <a:lstStyle>
            <a:lvl1pPr algn="r">
              <a:defRPr sz="1200"/>
            </a:lvl1pPr>
          </a:lstStyle>
          <a:p>
            <a:fld id="{38452586-C2E4-B545-9ECA-6F75111372D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352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1T05:51:09.1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24575,'0'4'0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1T05:51:09.7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43 24575,'9'0'0,"12"-9"0,2-7 0,-3-1-8191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1T05:50:04.4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446 57 24575,'0'-2'0,"0"0"0,-1 0 0,0 0 0,1 0 0,-1 0 0,0 0 0,0 0 0,0 0 0,0 0 0,0 0 0,0 1 0,-1-1 0,1 1 0,0-1 0,-1 1 0,0-1 0,1 1 0,-1 0 0,0-1 0,1 1 0,-1 0 0,0 0 0,0 1 0,0-1 0,0 0 0,-4 0 0,-4-2 0,-1 0 0,0 1 0,-18-2 0,4 2 0,0 1 0,0 1 0,0 1 0,-1 1 0,1 2 0,-46 12 0,63-13 0,-1 0 0,1 0 0,0 1 0,1 0 0,-1 0 0,1 1 0,0 0 0,0 1 0,0-1 0,-7 9 0,10-9 0,0 0 0,1 1 0,0-1 0,0 1 0,0 0 0,0-1 0,1 1 0,0 0 0,0 0 0,1 1 0,0-1 0,0 0 0,0 1 0,1-1 0,0 11 0,0-13 0,1 0 0,-1 0 0,1 0 0,0 0 0,0 0 0,1-1 0,-1 1 0,1 0 0,0-1 0,0 1 0,0-1 0,0 1 0,1-1 0,-1 0 0,1 0 0,0 0 0,0-1 0,0 1 0,0 0 0,6 2 0,6 4 0,0-1 0,1 0 0,26 7 0,4 3 0,27 13-1365,-44-19-5461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1T05:50:06.1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0 24575,'-2'141'0,"4"151"0,1-275-13,0 0 0,1 0 0,0 0 0,9 20 0,-1-3-1287,-5-11-5526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1T05:50:08.1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85 24575,'16'-16'0,"-12"11"0,0 0 0,1 0 0,0 0 0,0 0 0,1 1 0,-1 0 0,1 0 0,0 0 0,0 1 0,0 0 0,1 0 0,-1 1 0,1-1 0,13-2 0,1 2 0,1 0 0,0 1 0,-1 1 0,1 2 0,0 0 0,0 1 0,23 5 0,-41-6 0,0 1 0,0-1 0,0 1 0,0 0 0,0 0 0,0 0 0,0 1 0,-1 0 0,1-1 0,-1 1 0,0 0 0,1 1 0,-2-1 0,1 0 0,0 1 0,-1 0 0,1 0 0,-1-1 0,0 1 0,0 0 0,-1 1 0,1-1 0,-1 0 0,1 7 0,-1-8 0,-1 1 0,0-1 0,0 1 0,0-1 0,-1 0 0,1 1 0,-1-1 0,1 1 0,-1-1 0,0 0 0,-1 1 0,1-1 0,-1 0 0,1 0 0,-1 0 0,0 0 0,0 0 0,0 0 0,0-1 0,-1 1 0,1-1 0,-1 1 0,0-1 0,1 0 0,-1 0 0,0 0 0,0 0 0,0-1 0,-1 1 0,1-1 0,-5 2 0,-236 64-1365,220-59-5461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1T05:50:15.1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24575,'13'11'0,"0"-1"0,0-1 0,0 0 0,22 9 0,-20-10 0,5 3 0,1-1 0,0 0 0,0-2 0,1-1 0,27 6 0,-37-11 0,-1 0 0,1-1 0,-1-1 0,1 1 0,-1-2 0,0 0 0,1 0 0,-1-1 0,0-1 0,0 0 0,0 0 0,17-8 0,-21 8 0,16-9 0,2 2 0,36-12 0,-53 20 0,-1 1 0,1-1 0,-1 1 0,1 1 0,0-1 0,0 1 0,-1 1 0,1-1 0,0 1 0,-1 1 0,1-1 0,0 1 0,7 4 0,3 1 0,1 1 0,-1-2 0,1-1 0,1 0 0,-1-1 0,1-1 0,33 0 0,192 9 0,-18 0 0,-210-12 0,-10 0 0,-1-1 0,0 1 0,1 1 0,-1-1 0,0 1 0,0 0 0,1 0 0,-1 1 0,0-1 0,0 2 0,-1-1 0,1 0 0,0 1 0,9 7 0,8 10 0,-1 0 0,26 33 0,9 9 0,-47-54 0,0 1 0,0-2 0,1 1 0,0-2 0,0 1 0,1-1 0,-1-1 0,1 0 0,1-1 0,-1 0 0,0-1 0,23 3 0,10-2 0,0-2 0,59-4 0,-32-1 0,922 22 0,-962-17 0,41 3 0,76-6 0,-136-1 0,-1 0 0,0-1 0,0 0 0,0-1 0,-1 0 0,1-1 0,14-9 0,72-49 0,-93 60 0,7-7-124,0-1 0,0 0 0,-1-1 0,-1-1 0,0 1 0,0-2-1,-2 1 1,1-1 0,-2 0 0,11-29 0,-11 26-6702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1T05:50:17.8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1 24575,'0'0'0,"-1"0"0,0 1 0,0 0 0,0-1 0,1 1 0,-1-1 0,0 1 0,1 0 0,-1 0 0,1-1 0,-1 1 0,1 0 0,-1 0 0,1 0 0,-1-1 0,1 1 0,0 0 0,0 0 0,-1 0 0,1 0 0,0 0 0,0 0 0,0 0 0,0 0 0,0 0 0,0 0 0,0-1 0,0 1 0,0 0 0,1 0 0,-1 0 0,0 0 0,1 0 0,-1 0 0,0 0 0,1-1 0,-1 1 0,1 0 0,-1 0 0,1-1 0,0 1 0,-1 0 0,1-1 0,0 1 0,-1 0 0,1-1 0,0 1 0,0-1 0,-1 1 0,1-1 0,0 0 0,0 1 0,2 0 0,2 1 0,1 0 0,0 0 0,0-1 0,0 0 0,0 0 0,11 0 0,7-2 0,40-7 0,-5 0 0,-15 4 0,0 2 0,0 3 0,0 1 0,68 12 0,-34 0 0,0-4 0,153 0 0,-223-10 0,-1 0 0,1 1 0,-1 0 0,1 1 0,-1-1 0,0 2 0,1-1 0,-1 1 0,0 0 0,0 0 0,9 7 0,4 4 0,-1 0 0,22 24 0,-22-20 0,32 23 0,-39-34 0,0 1 0,0-2 0,1 0 0,0 0 0,1-1 0,-1-1 0,1 0 0,28 4 0,-2-5 0,75-4 0,-98 0 0,20 0 0,-4 1 0,-1-2 0,1-1 0,-1-1 0,0-2 0,38-11 0,-47 10 0,-1 1 0,1 1 0,0 2 0,36-2 0,98 6 0,-59 2 0,-69-3 0,0-1 0,-1-1 0,1-1 0,-1-2 0,0-1 0,0-1 0,0-1 0,-1-2 0,35-17 0,8-5-44,-48 24-176,-1-1 0,-1-1 0,0-1-1,0-1 1,35-28 0,-39 24-6606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1T05:50:18.5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24575,'4'0'0,"6"4"0,2 2-8191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0860" cy="468630"/>
          </a:xfrm>
          <a:prstGeom prst="rect">
            <a:avLst/>
          </a:prstGeom>
        </p:spPr>
        <p:txBody>
          <a:bodyPr vert="horz" lIns="93054" tIns="46527" rIns="93054" bIns="46527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14100" y="0"/>
            <a:ext cx="3070860" cy="468630"/>
          </a:xfrm>
          <a:prstGeom prst="rect">
            <a:avLst/>
          </a:prstGeom>
        </p:spPr>
        <p:txBody>
          <a:bodyPr vert="horz" lIns="93054" tIns="46527" rIns="93054" bIns="46527" rtlCol="0"/>
          <a:lstStyle>
            <a:lvl1pPr algn="r">
              <a:defRPr sz="1200"/>
            </a:lvl1pPr>
          </a:lstStyle>
          <a:p>
            <a:fld id="{845F566B-6AD8-7444-82DF-5DC153CD4B56}" type="datetimeFigureOut">
              <a:rPr lang="en-US" smtClean="0"/>
              <a:pPr/>
              <a:t>6/30/2022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703263"/>
            <a:ext cx="4686300" cy="35147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054" tIns="46527" rIns="93054" bIns="46527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8660" y="4451986"/>
            <a:ext cx="5669280" cy="4217670"/>
          </a:xfrm>
          <a:prstGeom prst="rect">
            <a:avLst/>
          </a:prstGeom>
        </p:spPr>
        <p:txBody>
          <a:bodyPr vert="horz" lIns="93054" tIns="46527" rIns="93054" bIns="46527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902343"/>
            <a:ext cx="3070860" cy="468630"/>
          </a:xfrm>
          <a:prstGeom prst="rect">
            <a:avLst/>
          </a:prstGeom>
        </p:spPr>
        <p:txBody>
          <a:bodyPr vert="horz" lIns="93054" tIns="46527" rIns="93054" bIns="46527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14100" y="8902343"/>
            <a:ext cx="3070860" cy="468630"/>
          </a:xfrm>
          <a:prstGeom prst="rect">
            <a:avLst/>
          </a:prstGeom>
        </p:spPr>
        <p:txBody>
          <a:bodyPr vert="horz" lIns="93054" tIns="46527" rIns="93054" bIns="46527" rtlCol="0" anchor="b"/>
          <a:lstStyle>
            <a:lvl1pPr algn="r">
              <a:defRPr sz="1200"/>
            </a:lvl1pPr>
          </a:lstStyle>
          <a:p>
            <a:fld id="{091CEF26-A209-E447-AF95-B2ACA770900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8068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1.png">
            <a:extLst>
              <a:ext uri="{FF2B5EF4-FFF2-40B4-BE49-F238E27FC236}">
                <a16:creationId xmlns:a16="http://schemas.microsoft.com/office/drawing/2014/main" id="{ADB8B022-48E5-4F68-9822-AC83F996D4C1}"/>
              </a:ext>
            </a:extLst>
          </p:cNvPr>
          <p:cNvPicPr/>
          <p:nvPr userDrawn="1"/>
        </p:nvPicPr>
        <p:blipFill>
          <a:blip r:embed="rId3" cstate="print"/>
          <a:stretch>
            <a:fillRect/>
          </a:stretch>
        </p:blipFill>
        <p:spPr>
          <a:xfrm>
            <a:off x="7707630" y="0"/>
            <a:ext cx="1436370" cy="39560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</p:sldLayoutIdLst>
  <p:txStyles>
    <p:titleStyle>
      <a:lvl1pPr algn="ctr" defTabSz="914400" rtl="0" eaLnBrk="1" latinLnBrk="0" hangingPunct="1">
        <a:lnSpc>
          <a:spcPts val="5800"/>
        </a:lnSpc>
        <a:spcBef>
          <a:spcPct val="0"/>
        </a:spcBef>
        <a:buNone/>
        <a:defRPr sz="5400" kern="1200">
          <a:solidFill>
            <a:schemeClr val="tx2"/>
          </a:solidFill>
          <a:effectLst>
            <a:outerShdw blurRad="63500" dist="38100" dir="5400000" algn="t" rotWithShape="0">
              <a:prstClr val="black">
                <a:alpha val="25000"/>
              </a:prstClr>
            </a:outerShdw>
          </a:effectLst>
          <a:latin typeface="+mn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uru99.com/c-sharp-windows-forms-application.html" TargetMode="External"/><Relationship Id="rId2" Type="http://schemas.openxmlformats.org/officeDocument/2006/relationships/hyperlink" Target="http://www.csharpstudy.com/WinForm" TargetMode="Externa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w3schools.com/cs/cs_properties.php" TargetMode="External"/><Relationship Id="rId4" Type="http://schemas.openxmlformats.org/officeDocument/2006/relationships/hyperlink" Target="https://docs.microsoft.com/en-us/dotnet/api/microsoft.office.interop.word.selection.movedown?view=word-pia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openxmlformats.org/officeDocument/2006/relationships/image" Target="../media/image34.jp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customXml" Target="../ink/ink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customXml" Target="../ink/ink8.xml"/><Relationship Id="rId3" Type="http://schemas.openxmlformats.org/officeDocument/2006/relationships/customXml" Target="../ink/ink3.xml"/><Relationship Id="rId7" Type="http://schemas.openxmlformats.org/officeDocument/2006/relationships/customXml" Target="../ink/ink5.xml"/><Relationship Id="rId12" Type="http://schemas.openxmlformats.org/officeDocument/2006/relationships/image" Target="../media/image16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customXml" Target="../ink/ink7.xml"/><Relationship Id="rId5" Type="http://schemas.openxmlformats.org/officeDocument/2006/relationships/customXml" Target="../ink/ink4.xml"/><Relationship Id="rId10" Type="http://schemas.openxmlformats.org/officeDocument/2006/relationships/image" Target="../media/image15.png"/><Relationship Id="rId4" Type="http://schemas.openxmlformats.org/officeDocument/2006/relationships/image" Target="../media/image12.png"/><Relationship Id="rId9" Type="http://schemas.openxmlformats.org/officeDocument/2006/relationships/customXml" Target="../ink/ink6.xml"/><Relationship Id="rId1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EA008E-3886-48D9-A0BC-04AA29746150}"/>
              </a:ext>
            </a:extLst>
          </p:cNvPr>
          <p:cNvSpPr txBox="1">
            <a:spLocks/>
          </p:cNvSpPr>
          <p:nvPr/>
        </p:nvSpPr>
        <p:spPr>
          <a:xfrm>
            <a:off x="321095" y="1447800"/>
            <a:ext cx="7824788" cy="1323041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80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Towers of Hanoi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950CF7-F7C5-473C-B87C-9DD4F3705D11}"/>
              </a:ext>
            </a:extLst>
          </p:cNvPr>
          <p:cNvSpPr txBox="1"/>
          <p:nvPr/>
        </p:nvSpPr>
        <p:spPr>
          <a:xfrm>
            <a:off x="4924801" y="5715000"/>
            <a:ext cx="3788217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Justin Kim</a:t>
            </a:r>
          </a:p>
          <a:p>
            <a:pPr algn="ctr">
              <a:spcAft>
                <a:spcPts val="1200"/>
              </a:spcAft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SMU Lacey/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Cebula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Hall/101</a:t>
            </a:r>
          </a:p>
        </p:txBody>
      </p:sp>
      <p:pic>
        <p:nvPicPr>
          <p:cNvPr id="4" name="Picture 2" descr="C# logo for csharp developers visual studio Art Print by devstudios |  Society6">
            <a:extLst>
              <a:ext uri="{FF2B5EF4-FFF2-40B4-BE49-F238E27FC236}">
                <a16:creationId xmlns:a16="http://schemas.microsoft.com/office/drawing/2014/main" id="{8E5EEFBE-7664-4FF1-B983-94377D124E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4252" y="1306962"/>
            <a:ext cx="838200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94165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EB941A04-6047-4A1C-076D-B2C15042DA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3401"/>
            <a:ext cx="9144000" cy="632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0119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7DE0EFC-7D0D-4DC0-997C-B995E32D6AD6}"/>
              </a:ext>
            </a:extLst>
          </p:cNvPr>
          <p:cNvSpPr txBox="1">
            <a:spLocks/>
          </p:cNvSpPr>
          <p:nvPr/>
        </p:nvSpPr>
        <p:spPr>
          <a:xfrm>
            <a:off x="658813" y="303852"/>
            <a:ext cx="7824788" cy="1067748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Recursion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345F18AB-12BA-63C0-4170-D352E41A97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9335" y="1338943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6938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7DE0EFC-7D0D-4DC0-997C-B995E32D6AD6}"/>
              </a:ext>
            </a:extLst>
          </p:cNvPr>
          <p:cNvSpPr txBox="1">
            <a:spLocks/>
          </p:cNvSpPr>
          <p:nvPr/>
        </p:nvSpPr>
        <p:spPr>
          <a:xfrm>
            <a:off x="658813" y="303852"/>
            <a:ext cx="7824788" cy="1067748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Recursive Functions</a:t>
            </a:r>
          </a:p>
        </p:txBody>
      </p:sp>
      <p:pic>
        <p:nvPicPr>
          <p:cNvPr id="4" name="Picture 3" descr="Map&#10;&#10;Description automatically generated">
            <a:extLst>
              <a:ext uri="{FF2B5EF4-FFF2-40B4-BE49-F238E27FC236}">
                <a16:creationId xmlns:a16="http://schemas.microsoft.com/office/drawing/2014/main" id="{118CCF76-E0ED-1428-2AE0-DEDFFD0D6C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140" y="1600200"/>
            <a:ext cx="7620000" cy="463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7069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27F00DD-50C6-C9BB-DCF1-9A30463A8F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3400"/>
            <a:ext cx="9144000" cy="6324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5659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BB13D74-CCF2-2CFE-25E8-22600C3B8C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3400"/>
            <a:ext cx="9143999" cy="632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2414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781D9EE-5054-D19A-D5FF-CCAF78C4C7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14481"/>
            <a:ext cx="9144000" cy="6143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0172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1BEC458-3196-6937-0921-A2CFCCF28F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9600"/>
            <a:ext cx="9144000" cy="624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9535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01F4B93-0AC3-A377-4A05-676F3F7DC3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7200"/>
            <a:ext cx="9143999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6873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1F252F7-8FAC-00F9-5E3A-225B97A085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6774"/>
            <a:ext cx="9144000" cy="6091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5003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7DE0EFC-7D0D-4DC0-997C-B995E32D6AD6}"/>
              </a:ext>
            </a:extLst>
          </p:cNvPr>
          <p:cNvSpPr txBox="1">
            <a:spLocks/>
          </p:cNvSpPr>
          <p:nvPr/>
        </p:nvSpPr>
        <p:spPr>
          <a:xfrm>
            <a:off x="685800" y="303852"/>
            <a:ext cx="7824788" cy="1067748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Source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57241DCE-59DC-FCE1-A5CB-A2398DD04F2B}"/>
              </a:ext>
            </a:extLst>
          </p:cNvPr>
          <p:cNvSpPr txBox="1">
            <a:spLocks noChangeArrowheads="1"/>
          </p:cNvSpPr>
          <p:nvPr/>
        </p:nvSpPr>
        <p:spPr>
          <a:xfrm>
            <a:off x="738188" y="1752600"/>
            <a:ext cx="7772400" cy="472440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ko-KR" u="sng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http://www.csharpstudy.com/WinForm</a:t>
            </a:r>
            <a:endParaRPr lang="en-US" altLang="ko-KR" u="sng" dirty="0">
              <a:solidFill>
                <a:schemeClr val="tx1"/>
              </a:solidFill>
            </a:endParaRPr>
          </a:p>
          <a:p>
            <a:pPr>
              <a:lnSpc>
                <a:spcPct val="90000"/>
              </a:lnSpc>
            </a:pPr>
            <a:r>
              <a:rPr lang="en-US" altLang="en-US" u="sng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https://www.guru99.com/c-sharp-windows-forms-application.html</a:t>
            </a:r>
            <a:endParaRPr lang="en-US" altLang="en-US" u="sng" dirty="0">
              <a:solidFill>
                <a:schemeClr val="tx1"/>
              </a:solidFill>
            </a:endParaRPr>
          </a:p>
          <a:p>
            <a:pPr>
              <a:lnSpc>
                <a:spcPct val="90000"/>
              </a:lnSpc>
            </a:pPr>
            <a:r>
              <a:rPr lang="en-US" altLang="en-US" u="sng" dirty="0">
                <a:solidFill>
                  <a:schemeClr val="tx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https://docs.microsoft.com/en-us/dotnet/api/microsoft.office.interop.word.selection.movedown?view=word-pia</a:t>
            </a:r>
            <a:endParaRPr lang="en-US" altLang="en-US" u="sng" dirty="0">
              <a:solidFill>
                <a:schemeClr val="tx1"/>
              </a:solidFill>
            </a:endParaRPr>
          </a:p>
          <a:p>
            <a:pPr>
              <a:lnSpc>
                <a:spcPct val="90000"/>
              </a:lnSpc>
            </a:pPr>
            <a:r>
              <a:rPr lang="en-US" altLang="en-US" u="sng" dirty="0">
                <a:solidFill>
                  <a:schemeClr val="tx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https://www.w3schools.com/cs/cs_properties.php</a:t>
            </a:r>
            <a:endParaRPr lang="en-US" altLang="en-US" u="sng" dirty="0">
              <a:solidFill>
                <a:schemeClr val="tx1"/>
              </a:solidFill>
            </a:endParaRPr>
          </a:p>
          <a:p>
            <a:pPr>
              <a:lnSpc>
                <a:spcPct val="90000"/>
              </a:lnSpc>
            </a:pPr>
            <a:r>
              <a:rPr lang="en-US" altLang="en-US" u="sng" dirty="0">
                <a:solidFill>
                  <a:schemeClr val="tx1"/>
                </a:solidFill>
              </a:rPr>
              <a:t>https://www.geeksforgeeks.org/recursive-functions/</a:t>
            </a:r>
          </a:p>
          <a:p>
            <a:pPr>
              <a:lnSpc>
                <a:spcPct val="90000"/>
              </a:lnSpc>
            </a:pPr>
            <a:r>
              <a:rPr lang="en-US" altLang="en-US" u="sng" dirty="0">
                <a:solidFill>
                  <a:schemeClr val="tx1"/>
                </a:solidFill>
              </a:rPr>
              <a:t>CSC205 PPT files</a:t>
            </a:r>
          </a:p>
          <a:p>
            <a:pPr>
              <a:lnSpc>
                <a:spcPct val="90000"/>
              </a:lnSpc>
            </a:pPr>
            <a:r>
              <a:rPr lang="en-US" altLang="en-US" u="sng" dirty="0">
                <a:solidFill>
                  <a:schemeClr val="tx1"/>
                </a:solidFill>
              </a:rPr>
              <a:t>https://stackoverflow.com/questions/35298789/solving-towers-of-hanoi-in-c-sharp-using-recursion</a:t>
            </a:r>
          </a:p>
        </p:txBody>
      </p:sp>
    </p:spTree>
    <p:extLst>
      <p:ext uri="{BB962C8B-B14F-4D97-AF65-F5344CB8AC3E}">
        <p14:creationId xmlns:p14="http://schemas.microsoft.com/office/powerpoint/2010/main" val="10980246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7DE0EFC-7D0D-4DC0-997C-B995E32D6AD6}"/>
              </a:ext>
            </a:extLst>
          </p:cNvPr>
          <p:cNvSpPr txBox="1">
            <a:spLocks/>
          </p:cNvSpPr>
          <p:nvPr/>
        </p:nvSpPr>
        <p:spPr>
          <a:xfrm>
            <a:off x="685800" y="303852"/>
            <a:ext cx="7824788" cy="1067748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Towers of Hanoi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57241DCE-59DC-FCE1-A5CB-A2398DD04F2B}"/>
              </a:ext>
            </a:extLst>
          </p:cNvPr>
          <p:cNvSpPr txBox="1">
            <a:spLocks noChangeArrowheads="1"/>
          </p:cNvSpPr>
          <p:nvPr/>
        </p:nvSpPr>
        <p:spPr>
          <a:xfrm>
            <a:off x="685800" y="1981200"/>
            <a:ext cx="7772400" cy="411480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en-US" sz="2800" dirty="0">
                <a:solidFill>
                  <a:schemeClr val="tx1"/>
                </a:solidFill>
              </a:rPr>
              <a:t>There are three towers</a:t>
            </a:r>
          </a:p>
          <a:p>
            <a:pPr>
              <a:lnSpc>
                <a:spcPct val="90000"/>
              </a:lnSpc>
            </a:pPr>
            <a:r>
              <a:rPr lang="en-US" altLang="en-US" sz="2800" dirty="0">
                <a:solidFill>
                  <a:schemeClr val="tx1"/>
                </a:solidFill>
              </a:rPr>
              <a:t>N disks, with decreasing sizes, placed on the first tower</a:t>
            </a:r>
          </a:p>
          <a:p>
            <a:pPr>
              <a:lnSpc>
                <a:spcPct val="90000"/>
              </a:lnSpc>
            </a:pPr>
            <a:r>
              <a:rPr lang="en-US" altLang="en-US" sz="2800" dirty="0">
                <a:solidFill>
                  <a:schemeClr val="tx1"/>
                </a:solidFill>
              </a:rPr>
              <a:t>You need to move all of the disks from the first tower to the last tower</a:t>
            </a:r>
          </a:p>
          <a:p>
            <a:pPr>
              <a:lnSpc>
                <a:spcPct val="90000"/>
              </a:lnSpc>
            </a:pPr>
            <a:r>
              <a:rPr lang="en-US" altLang="en-US" sz="2800" dirty="0">
                <a:solidFill>
                  <a:schemeClr val="tx1"/>
                </a:solidFill>
              </a:rPr>
              <a:t>You can move only one disk at a time</a:t>
            </a:r>
          </a:p>
          <a:p>
            <a:pPr>
              <a:lnSpc>
                <a:spcPct val="90000"/>
              </a:lnSpc>
            </a:pPr>
            <a:r>
              <a:rPr lang="en-US" altLang="en-US" sz="2800" dirty="0">
                <a:solidFill>
                  <a:schemeClr val="tx1"/>
                </a:solidFill>
              </a:rPr>
              <a:t>Larger disks can not be placed on top of smaller disks</a:t>
            </a:r>
          </a:p>
          <a:p>
            <a:pPr>
              <a:lnSpc>
                <a:spcPct val="90000"/>
              </a:lnSpc>
            </a:pPr>
            <a:r>
              <a:rPr lang="en-US" altLang="en-US" sz="2800" dirty="0">
                <a:solidFill>
                  <a:schemeClr val="tx1"/>
                </a:solidFill>
              </a:rPr>
              <a:t>The Second tower can be used to temporarily hold disks</a:t>
            </a:r>
          </a:p>
        </p:txBody>
      </p:sp>
    </p:spTree>
    <p:extLst>
      <p:ext uri="{BB962C8B-B14F-4D97-AF65-F5344CB8AC3E}">
        <p14:creationId xmlns:p14="http://schemas.microsoft.com/office/powerpoint/2010/main" val="17414954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7DE0EFC-7D0D-4DC0-997C-B995E32D6AD6}"/>
              </a:ext>
            </a:extLst>
          </p:cNvPr>
          <p:cNvSpPr txBox="1">
            <a:spLocks/>
          </p:cNvSpPr>
          <p:nvPr/>
        </p:nvSpPr>
        <p:spPr>
          <a:xfrm>
            <a:off x="685800" y="303852"/>
            <a:ext cx="7824788" cy="1067748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Thanks for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06EF7E5-D752-BD1E-0928-2BB59269B385}"/>
              </a:ext>
            </a:extLst>
          </p:cNvPr>
          <p:cNvSpPr txBox="1">
            <a:spLocks noChangeArrowheads="1"/>
          </p:cNvSpPr>
          <p:nvPr/>
        </p:nvSpPr>
        <p:spPr>
          <a:xfrm>
            <a:off x="685800" y="1676400"/>
            <a:ext cx="7772400" cy="68580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en-US" sz="2800" dirty="0">
                <a:solidFill>
                  <a:schemeClr val="tx1"/>
                </a:solidFill>
              </a:rPr>
              <a:t>Dr. Li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C381BB-62BE-E48A-FD02-B196D1B1E5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935" y="2651365"/>
            <a:ext cx="1300065" cy="12348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6E95607-D45C-B071-6062-54EAD96771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6387" y="2651364"/>
            <a:ext cx="1141445" cy="123483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78B487D-98C0-87F7-35D0-5C79BE454F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9918" y="2674692"/>
            <a:ext cx="1273275" cy="123483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1C8EAD9-E22E-56F5-98E7-DFE3EBBD9E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9800" y="2674692"/>
            <a:ext cx="1478880" cy="123483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7B4B44E-B4EA-C058-EDFA-5EE65498F9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76522" y="4124131"/>
            <a:ext cx="1300065" cy="154800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84872CD-DEDE-9533-2560-B44A73F9E4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5935" y="4096442"/>
            <a:ext cx="1300065" cy="1600200"/>
          </a:xfrm>
          <a:prstGeom prst="rect">
            <a:avLst/>
          </a:prstGeom>
        </p:spPr>
      </p:pic>
      <p:pic>
        <p:nvPicPr>
          <p:cNvPr id="18" name="Picture 17" descr="Logo&#10;&#10;Description automatically generated">
            <a:extLst>
              <a:ext uri="{FF2B5EF4-FFF2-40B4-BE49-F238E27FC236}">
                <a16:creationId xmlns:a16="http://schemas.microsoft.com/office/drawing/2014/main" id="{1E1D6A21-E08F-B625-265E-C06965B9F6F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71765" y="4150862"/>
            <a:ext cx="1526915" cy="1521276"/>
          </a:xfrm>
          <a:prstGeom prst="rect">
            <a:avLst/>
          </a:prstGeom>
        </p:spPr>
      </p:pic>
      <p:pic>
        <p:nvPicPr>
          <p:cNvPr id="20" name="Picture 19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3D597CF4-B73B-A9F6-8944-28880511782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67000" y="4114800"/>
            <a:ext cx="1299966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9181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EF931ADE-EC78-E9F2-20B0-D2A5B5C873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3241" y="46653"/>
            <a:ext cx="3435593" cy="390408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FC47943-635E-2288-25F1-27DADEBC7E6E}"/>
              </a:ext>
            </a:extLst>
          </p:cNvPr>
          <p:cNvSpPr txBox="1">
            <a:spLocks noChangeArrowheads="1"/>
          </p:cNvSpPr>
          <p:nvPr/>
        </p:nvSpPr>
        <p:spPr>
          <a:xfrm>
            <a:off x="1676400" y="4021104"/>
            <a:ext cx="7239000" cy="99060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9pPr>
          </a:lstStyle>
          <a:p>
            <a:pPr marL="0" indent="0">
              <a:lnSpc>
                <a:spcPct val="90000"/>
              </a:lnSpc>
              <a:buNone/>
            </a:pPr>
            <a:r>
              <a:rPr lang="en-US" altLang="en-US" sz="6600" dirty="0">
                <a:solidFill>
                  <a:srgbClr val="FFFF00"/>
                </a:solidFill>
              </a:rPr>
              <a:t>Silence is Golden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01054185-EFF9-422E-09EB-7DA61B4469F7}"/>
              </a:ext>
            </a:extLst>
          </p:cNvPr>
          <p:cNvSpPr txBox="1">
            <a:spLocks noChangeArrowheads="1"/>
          </p:cNvSpPr>
          <p:nvPr/>
        </p:nvSpPr>
        <p:spPr>
          <a:xfrm>
            <a:off x="1066800" y="5105400"/>
            <a:ext cx="7239000" cy="99060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90000"/>
              </a:lnSpc>
              <a:buNone/>
            </a:pPr>
            <a:r>
              <a:rPr lang="en-US" altLang="en-US" sz="3200" dirty="0">
                <a:solidFill>
                  <a:schemeClr val="tx1"/>
                </a:solidFill>
              </a:rPr>
              <a:t>You should ask question on my GitHub</a:t>
            </a:r>
          </a:p>
          <a:p>
            <a:pPr marL="0" indent="0" algn="ctr">
              <a:lnSpc>
                <a:spcPct val="90000"/>
              </a:lnSpc>
              <a:buNone/>
            </a:pPr>
            <a:r>
              <a:rPr lang="en-US" altLang="en-US" sz="3200" dirty="0">
                <a:solidFill>
                  <a:srgbClr val="0070C0"/>
                </a:solidFill>
              </a:rPr>
              <a:t>https://github.com/Justinkim24</a:t>
            </a:r>
          </a:p>
        </p:txBody>
      </p:sp>
    </p:spTree>
    <p:extLst>
      <p:ext uri="{BB962C8B-B14F-4D97-AF65-F5344CB8AC3E}">
        <p14:creationId xmlns:p14="http://schemas.microsoft.com/office/powerpoint/2010/main" val="37888349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EB941A04-6047-4A1C-076D-B2C15042DA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3401"/>
            <a:ext cx="9144000" cy="632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4075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7DE0EFC-7D0D-4DC0-997C-B995E32D6AD6}"/>
              </a:ext>
            </a:extLst>
          </p:cNvPr>
          <p:cNvSpPr txBox="1">
            <a:spLocks/>
          </p:cNvSpPr>
          <p:nvPr/>
        </p:nvSpPr>
        <p:spPr>
          <a:xfrm>
            <a:off x="658813" y="303852"/>
            <a:ext cx="7824788" cy="1067748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Console VS </a:t>
            </a:r>
            <a:r>
              <a:rPr lang="en-US" sz="4000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WinForm</a:t>
            </a:r>
            <a:endParaRPr lang="en-US" sz="4000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7B015394-5794-037F-7BA4-69554C65B5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813" y="1513114"/>
            <a:ext cx="8195733" cy="461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0781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CB707BE-10C2-2763-DBE7-098D056E2D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" y="990600"/>
            <a:ext cx="9124950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4803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A53E3289-738C-15D7-8E5F-E94224DEB0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7200"/>
            <a:ext cx="91440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2173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650ACB4C-5AC3-AC7A-A87D-2B34649039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5488" y="1576388"/>
            <a:ext cx="5153025" cy="3705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50BF55D1-9E1E-CD95-CE31-9A61A0DEA531}"/>
                  </a:ext>
                </a:extLst>
              </p14:cNvPr>
              <p14:cNvContentPartPr/>
              <p14:nvPr/>
            </p14:nvContentPartPr>
            <p14:xfrm>
              <a:off x="1996200" y="5429873"/>
              <a:ext cx="360" cy="180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50BF55D1-9E1E-CD95-CE31-9A61A0DEA53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87560" y="5421233"/>
                <a:ext cx="18000" cy="1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1450C647-A988-1113-4DAF-FD57951CEF66}"/>
                  </a:ext>
                </a:extLst>
              </p14:cNvPr>
              <p14:cNvContentPartPr/>
              <p14:nvPr/>
            </p14:nvContentPartPr>
            <p14:xfrm>
              <a:off x="2761560" y="1626473"/>
              <a:ext cx="26640" cy="1548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1450C647-A988-1113-4DAF-FD57951CEF6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752560" y="1617833"/>
                <a:ext cx="44280" cy="33120"/>
              </a:xfrm>
              <a:prstGeom prst="rect">
                <a:avLst/>
              </a:prstGeom>
            </p:spPr>
          </p:pic>
        </mc:Fallback>
      </mc:AlternateContent>
      <p:sp>
        <p:nvSpPr>
          <p:cNvPr id="7" name="Title 1">
            <a:extLst>
              <a:ext uri="{FF2B5EF4-FFF2-40B4-BE49-F238E27FC236}">
                <a16:creationId xmlns:a16="http://schemas.microsoft.com/office/drawing/2014/main" id="{8918B031-1103-F8AE-97D7-1C25D98BA098}"/>
              </a:ext>
            </a:extLst>
          </p:cNvPr>
          <p:cNvSpPr txBox="1">
            <a:spLocks/>
          </p:cNvSpPr>
          <p:nvPr/>
        </p:nvSpPr>
        <p:spPr>
          <a:xfrm>
            <a:off x="658813" y="303852"/>
            <a:ext cx="7824788" cy="1067748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Principles of OOP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F1231E6-36DF-1A4B-BB49-1B4F5091261A}"/>
              </a:ext>
            </a:extLst>
          </p:cNvPr>
          <p:cNvSpPr txBox="1"/>
          <p:nvPr/>
        </p:nvSpPr>
        <p:spPr>
          <a:xfrm>
            <a:off x="658813" y="6019800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Object-oriented programming</a:t>
            </a:r>
          </a:p>
        </p:txBody>
      </p:sp>
    </p:spTree>
    <p:extLst>
      <p:ext uri="{BB962C8B-B14F-4D97-AF65-F5344CB8AC3E}">
        <p14:creationId xmlns:p14="http://schemas.microsoft.com/office/powerpoint/2010/main" val="38033246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C59F5FD-BB12-5D20-93EA-67A0AB96D5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5" y="506963"/>
            <a:ext cx="9144000" cy="6400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FB1E3C5-1EA2-25BC-8F3A-B78DDEE29345}"/>
              </a:ext>
            </a:extLst>
          </p:cNvPr>
          <p:cNvSpPr txBox="1"/>
          <p:nvPr/>
        </p:nvSpPr>
        <p:spPr>
          <a:xfrm>
            <a:off x="2667000" y="2362200"/>
            <a:ext cx="4646644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1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Inheritance</a:t>
            </a:r>
            <a:r>
              <a:rPr lang="en-US" sz="18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 is one of the core concepts/features of object-oriented programming (OOP)</a:t>
            </a:r>
            <a:endParaRPr lang="en-US" sz="1800" b="1" i="0" u="none" strike="noStrike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rtl="0" fontAlgn="base"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It allows you to define a child class that reuses (inherits), extends, or modifies the behavior of a parent class</a:t>
            </a:r>
            <a:endParaRPr lang="en-US" sz="1800" b="0" i="0" u="none" strike="noStrike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rtl="0" fontAlgn="base"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The class whose members are inherited  is called the </a:t>
            </a:r>
            <a:r>
              <a:rPr lang="en-US" sz="1800" b="1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base class (parent class)</a:t>
            </a:r>
            <a:endParaRPr lang="en-US" sz="1800" b="0" i="0" u="none" strike="noStrike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rtl="0" fontAlgn="base"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The class that inherits the members of the base class is called the </a:t>
            </a:r>
            <a:r>
              <a:rPr lang="en-US" sz="1800" b="1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derived class (child class)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52B5358B-4DA0-D538-85B8-5AA3D219A087}"/>
                  </a:ext>
                </a:extLst>
              </p14:cNvPr>
              <p14:cNvContentPartPr/>
              <p14:nvPr/>
            </p14:nvContentPartPr>
            <p14:xfrm>
              <a:off x="1882440" y="2545494"/>
              <a:ext cx="160920" cy="12960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52B5358B-4DA0-D538-85B8-5AA3D219A08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73800" y="2536854"/>
                <a:ext cx="178560" cy="147240"/>
              </a:xfrm>
              <a:prstGeom prst="rect">
                <a:avLst/>
              </a:prstGeom>
            </p:spPr>
          </p:pic>
        </mc:Fallback>
      </mc:AlternateContent>
      <p:grpSp>
        <p:nvGrpSpPr>
          <p:cNvPr id="20" name="Group 19">
            <a:extLst>
              <a:ext uri="{FF2B5EF4-FFF2-40B4-BE49-F238E27FC236}">
                <a16:creationId xmlns:a16="http://schemas.microsoft.com/office/drawing/2014/main" id="{4F94953E-C2F7-FCB0-6080-F434047611A4}"/>
              </a:ext>
            </a:extLst>
          </p:cNvPr>
          <p:cNvGrpSpPr/>
          <p:nvPr/>
        </p:nvGrpSpPr>
        <p:grpSpPr>
          <a:xfrm>
            <a:off x="2313720" y="2553774"/>
            <a:ext cx="139320" cy="235440"/>
            <a:chOff x="2313720" y="2553774"/>
            <a:chExt cx="139320" cy="235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500F5F50-771E-649C-F41B-008B447DD19F}"/>
                    </a:ext>
                  </a:extLst>
                </p14:cNvPr>
                <p14:cNvContentPartPr/>
                <p14:nvPr/>
              </p14:nvContentPartPr>
              <p14:xfrm>
                <a:off x="2331360" y="2575014"/>
                <a:ext cx="18000" cy="21420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500F5F50-771E-649C-F41B-008B447DD19F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322720" y="2566014"/>
                  <a:ext cx="3564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B57F83C8-9AD8-2638-DCF8-152596EEA4EC}"/>
                    </a:ext>
                  </a:extLst>
                </p14:cNvPr>
                <p14:cNvContentPartPr/>
                <p14:nvPr/>
              </p14:nvContentPartPr>
              <p14:xfrm>
                <a:off x="2313720" y="2553774"/>
                <a:ext cx="139320" cy="9288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B57F83C8-9AD8-2638-DCF8-152596EEA4EC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304720" y="2544774"/>
                  <a:ext cx="156960" cy="110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C7C2D018-661B-D9F5-67A3-6F914C205686}"/>
                  </a:ext>
                </a:extLst>
              </p14:cNvPr>
              <p14:cNvContentPartPr/>
              <p14:nvPr/>
            </p14:nvContentPartPr>
            <p14:xfrm>
              <a:off x="4786200" y="4917174"/>
              <a:ext cx="1296360" cy="149760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C7C2D018-661B-D9F5-67A3-6F914C205686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777200" y="4908174"/>
                <a:ext cx="1314000" cy="16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16AF3506-7C02-55C5-205A-97FC187A816D}"/>
                  </a:ext>
                </a:extLst>
              </p14:cNvPr>
              <p14:cNvContentPartPr/>
              <p14:nvPr/>
            </p14:nvContentPartPr>
            <p14:xfrm>
              <a:off x="5873760" y="5654094"/>
              <a:ext cx="968400" cy="104400"/>
            </p14:xfrm>
          </p:contentPart>
        </mc:Choice>
        <mc:Fallback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16AF3506-7C02-55C5-205A-97FC187A816D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865120" y="5645454"/>
                <a:ext cx="986040" cy="12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942C91A2-12BF-50B8-5182-9685AD382930}"/>
                  </a:ext>
                </a:extLst>
              </p14:cNvPr>
              <p14:cNvContentPartPr/>
              <p14:nvPr/>
            </p14:nvContentPartPr>
            <p14:xfrm>
              <a:off x="10599120" y="4506054"/>
              <a:ext cx="9720" cy="396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942C91A2-12BF-50B8-5182-9685AD382930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0590480" y="4497414"/>
                <a:ext cx="27360" cy="21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326285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CC31C1C-40CB-BCFD-6696-AAD3803DE5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600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74178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行政公文纸">
  <a:themeElements>
    <a:clrScheme name="Executive">
      <a:dk1>
        <a:sysClr val="windowText" lastClr="000000"/>
      </a:dk1>
      <a:lt1>
        <a:sysClr val="window" lastClr="FFFFFF"/>
      </a:lt1>
      <a:dk2>
        <a:srgbClr val="2F5897"/>
      </a:dk2>
      <a:lt2>
        <a:srgbClr val="E4E9EF"/>
      </a:lt2>
      <a:accent1>
        <a:srgbClr val="6076B4"/>
      </a:accent1>
      <a:accent2>
        <a:srgbClr val="9C5252"/>
      </a:accent2>
      <a:accent3>
        <a:srgbClr val="E68422"/>
      </a:accent3>
      <a:accent4>
        <a:srgbClr val="846648"/>
      </a:accent4>
      <a:accent5>
        <a:srgbClr val="63891F"/>
      </a:accent5>
      <a:accent6>
        <a:srgbClr val="758085"/>
      </a:accent6>
      <a:hlink>
        <a:srgbClr val="3399FF"/>
      </a:hlink>
      <a:folHlink>
        <a:srgbClr val="B2B2B2"/>
      </a:folHlink>
    </a:clrScheme>
    <a:fontScheme name="Custom 1">
      <a:majorFont>
        <a:latin typeface="Times New Roman"/>
        <a:ea typeface="Microsoft YaHei Light"/>
        <a:cs typeface=""/>
      </a:majorFont>
      <a:minorFont>
        <a:latin typeface="Times New Roman"/>
        <a:ea typeface="Microsoft YaHei Light"/>
        <a:cs typeface=""/>
      </a:minorFont>
    </a:fontScheme>
    <a:fmtScheme name="Executiv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50000">
              <a:schemeClr val="phClr">
                <a:tint val="80000"/>
                <a:satMod val="250000"/>
              </a:schemeClr>
            </a:gs>
            <a:gs pos="76000">
              <a:schemeClr val="phClr">
                <a:tint val="90000"/>
                <a:shade val="90000"/>
                <a:satMod val="200000"/>
              </a:schemeClr>
            </a:gs>
            <a:gs pos="92000">
              <a:schemeClr val="phClr">
                <a:tint val="90000"/>
                <a:shade val="70000"/>
                <a:satMod val="250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S_slides_week#04 - partB" id="{91C3FA24-B6FC-4377-82B4-84DDBB4F35D2}" vid="{B4F6CD27-6F97-4854-B171-3C94D44FBCD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OS_slides_week#04 - partB</Template>
  <TotalTime>4292</TotalTime>
  <Words>271</Words>
  <Application>Microsoft Office PowerPoint</Application>
  <PresentationFormat>On-screen Show (4:3)</PresentationFormat>
  <Paragraphs>32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Calibri</vt:lpstr>
      <vt:lpstr>Courier New</vt:lpstr>
      <vt:lpstr>Times New Roman</vt:lpstr>
      <vt:lpstr>行政公文纸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Indiana University, IUSM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Guangyan Li</dc:creator>
  <cp:lastModifiedBy>Boreum</cp:lastModifiedBy>
  <cp:revision>382</cp:revision>
  <cp:lastPrinted>2015-03-09T23:43:40Z</cp:lastPrinted>
  <dcterms:created xsi:type="dcterms:W3CDTF">2019-10-23T04:28:23Z</dcterms:created>
  <dcterms:modified xsi:type="dcterms:W3CDTF">2022-07-01T07:46:26Z</dcterms:modified>
</cp:coreProperties>
</file>